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62" r:id="rId7"/>
    <p:sldId id="281" r:id="rId8"/>
    <p:sldId id="263" r:id="rId9"/>
    <p:sldId id="278" r:id="rId10"/>
    <p:sldId id="274" r:id="rId11"/>
    <p:sldId id="292" r:id="rId12"/>
    <p:sldId id="280" r:id="rId13"/>
    <p:sldId id="279" r:id="rId14"/>
    <p:sldId id="291" r:id="rId15"/>
    <p:sldId id="287" r:id="rId16"/>
    <p:sldId id="293" r:id="rId17"/>
    <p:sldId id="288" r:id="rId18"/>
    <p:sldId id="289" r:id="rId19"/>
    <p:sldId id="290" r:id="rId20"/>
    <p:sldId id="294" r:id="rId21"/>
    <p:sldId id="282" r:id="rId22"/>
    <p:sldId id="283" r:id="rId23"/>
    <p:sldId id="284" r:id="rId24"/>
    <p:sldId id="285" r:id="rId25"/>
    <p:sldId id="286" r:id="rId26"/>
    <p:sldId id="297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8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2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8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2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3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69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1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39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60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7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48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D4F9-6DE8-43B0-B2A1-0E6A65F54B66}" type="datetimeFigureOut">
              <a:rPr lang="nl-NL" smtClean="0"/>
              <a:t>14-11-2020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48D1-C790-4665-BF45-8E5FF482D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3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yr6fpN_0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ieBA6MTgE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dRIbueFTf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Klantentypes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Het belang van het herkennen van een klant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728F7B7-3303-4965-85F4-0971D28A63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F9F86-62E2-4490-8186-F67349FE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herken je een type klant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B8A1B-E57F-42F7-9BF0-AEEB6713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kijkt een klant</a:t>
            </a:r>
          </a:p>
          <a:p>
            <a:r>
              <a:rPr lang="nl-NL" dirty="0"/>
              <a:t>Houding</a:t>
            </a:r>
          </a:p>
          <a:p>
            <a:r>
              <a:rPr lang="nl-NL" dirty="0"/>
              <a:t>Uitstraling</a:t>
            </a:r>
          </a:p>
          <a:p>
            <a:r>
              <a:rPr lang="nl-NL" dirty="0"/>
              <a:t>Kleding</a:t>
            </a:r>
          </a:p>
          <a:p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504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C6CFA-57C4-48CC-AC23-45B12CCB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Patser - Dwarsligger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0EA34B-3EE4-460C-BDC2-E3203938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Valt aan en imponeert;       </a:t>
            </a:r>
          </a:p>
          <a:p>
            <a:r>
              <a:rPr lang="nl-NL" dirty="0"/>
              <a:t>Luistert niet of slecht;       </a:t>
            </a:r>
          </a:p>
          <a:p>
            <a:r>
              <a:rPr lang="nl-NL" dirty="0"/>
              <a:t>Heeft een eigen mening;      </a:t>
            </a:r>
          </a:p>
          <a:p>
            <a:r>
              <a:rPr lang="nl-NL" dirty="0"/>
              <a:t>Is statusgevoelig;       </a:t>
            </a:r>
          </a:p>
          <a:p>
            <a:r>
              <a:rPr lang="nl-NL" dirty="0"/>
              <a:t>Voelt zich belangrijker dan zijn gesprekspartner.</a:t>
            </a:r>
          </a:p>
        </p:txBody>
      </p:sp>
    </p:spTree>
    <p:extLst>
      <p:ext uri="{BB962C8B-B14F-4D97-AF65-F5344CB8AC3E}">
        <p14:creationId xmlns:p14="http://schemas.microsoft.com/office/powerpoint/2010/main" val="158247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e Dominante klant">
            <a:hlinkClick r:id="" action="ppaction://media"/>
            <a:extLst>
              <a:ext uri="{FF2B5EF4-FFF2-40B4-BE49-F238E27FC236}">
                <a16:creationId xmlns:a16="http://schemas.microsoft.com/office/drawing/2014/main" id="{6C746AA8-6D04-4B89-990C-F07647983B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502" y="908720"/>
            <a:ext cx="8872986" cy="49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EE5C-B24A-40E5-A507-BAB80A19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binnenvetter - </a:t>
            </a:r>
            <a:r>
              <a:rPr lang="nl-NL" dirty="0" err="1"/>
              <a:t>Zwijgsma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2F164-F0E4-4D82-A1F0-B47EC918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Zegt weinig;         </a:t>
            </a:r>
          </a:p>
          <a:p>
            <a:r>
              <a:rPr lang="nl-NL" dirty="0"/>
              <a:t>Geeft zich niet gemakkelijk bloot; </a:t>
            </a:r>
          </a:p>
          <a:p>
            <a:r>
              <a:rPr lang="nl-NL" dirty="0"/>
              <a:t>Verwacht een goed verhaal; </a:t>
            </a:r>
          </a:p>
          <a:p>
            <a:r>
              <a:rPr lang="nl-NL" dirty="0"/>
              <a:t>Een denker en analyticus;       </a:t>
            </a:r>
          </a:p>
          <a:p>
            <a:r>
              <a:rPr lang="nl-NL" dirty="0"/>
              <a:t>Voelt geen niveauverschil met zijn gesprekspartner</a:t>
            </a:r>
          </a:p>
        </p:txBody>
      </p:sp>
    </p:spTree>
    <p:extLst>
      <p:ext uri="{BB962C8B-B14F-4D97-AF65-F5344CB8AC3E}">
        <p14:creationId xmlns:p14="http://schemas.microsoft.com/office/powerpoint/2010/main" val="192546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EE128-D0A0-4FFD-A596-2D164091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Meewaaier</a:t>
            </a:r>
            <a:r>
              <a:rPr lang="nl-NL" dirty="0"/>
              <a:t> - </a:t>
            </a:r>
            <a:r>
              <a:rPr lang="nl-NL" dirty="0" err="1"/>
              <a:t>Gullemans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6DCDE-FDBF-4CD1-914C-513FCFBD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Joviaal maar oppervlakkig;       </a:t>
            </a:r>
          </a:p>
          <a:p>
            <a:r>
              <a:rPr lang="nl-NL" dirty="0"/>
              <a:t>Praat veel maar zegt weinig;       </a:t>
            </a:r>
          </a:p>
          <a:p>
            <a:r>
              <a:rPr lang="nl-NL" dirty="0"/>
              <a:t>Neemt niet graag beslissingen;       </a:t>
            </a:r>
          </a:p>
          <a:p>
            <a:r>
              <a:rPr lang="nl-NL" dirty="0"/>
              <a:t>Voelt geen niveauverschil met zijn gesprekspartner. </a:t>
            </a:r>
          </a:p>
        </p:txBody>
      </p:sp>
    </p:spTree>
    <p:extLst>
      <p:ext uri="{BB962C8B-B14F-4D97-AF65-F5344CB8AC3E}">
        <p14:creationId xmlns:p14="http://schemas.microsoft.com/office/powerpoint/2010/main" val="157009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B263C-E134-41C4-97D5-CE68A2DD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Schuchterhals</a:t>
            </a:r>
            <a:r>
              <a:rPr lang="nl-NL" dirty="0"/>
              <a:t> - Teutmans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D6293F-013B-4406-B41C-12DE1E517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Twijfelt en dekt zich in;       </a:t>
            </a:r>
          </a:p>
          <a:p>
            <a:r>
              <a:rPr lang="nl-NL" dirty="0"/>
              <a:t>Argwanend en besluiteloos;       </a:t>
            </a:r>
          </a:p>
          <a:p>
            <a:r>
              <a:rPr lang="nl-NL" dirty="0"/>
              <a:t>Voelt zich "minder" dan zijn gesprekspartner.</a:t>
            </a:r>
          </a:p>
        </p:txBody>
      </p:sp>
    </p:spTree>
    <p:extLst>
      <p:ext uri="{BB962C8B-B14F-4D97-AF65-F5344CB8AC3E}">
        <p14:creationId xmlns:p14="http://schemas.microsoft.com/office/powerpoint/2010/main" val="250895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e Sociale klant">
            <a:hlinkClick r:id="" action="ppaction://media"/>
            <a:extLst>
              <a:ext uri="{FF2B5EF4-FFF2-40B4-BE49-F238E27FC236}">
                <a16:creationId xmlns:a16="http://schemas.microsoft.com/office/drawing/2014/main" id="{B80DA783-2323-4311-A260-2A8A3B5DD1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16" y="980728"/>
            <a:ext cx="8704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8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21691-5615-4F0E-9AB3-E94C5DC71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Indeling in soort klanten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1FC50A-C41D-4702-AB6F-061CCB88E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Afhankelijk van humeur en toestand waarin klant zich bevindt.</a:t>
            </a:r>
          </a:p>
        </p:txBody>
      </p:sp>
    </p:spTree>
    <p:extLst>
      <p:ext uri="{BB962C8B-B14F-4D97-AF65-F5344CB8AC3E}">
        <p14:creationId xmlns:p14="http://schemas.microsoft.com/office/powerpoint/2010/main" val="378166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3EDBF27-6F12-4BDF-95B3-62A4922DF3D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4"/>
          <a:stretch/>
        </p:blipFill>
        <p:spPr>
          <a:xfrm>
            <a:off x="539552" y="404664"/>
            <a:ext cx="8424936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lantvriendelijkheid | Grappige teksten, Kantoorhumor, Grapp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klantvriendelijkheid | Grappige teksten, Kantoorhumor, Grapp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2" name="Picture 6" descr="klantvriendelijkheid | Grappige teksten, Kantoorhumor, Grap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7" y="52342"/>
            <a:ext cx="8114853" cy="66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7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D174459-9403-4290-B072-8D413AEF7E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6"/>
          <a:stretch/>
        </p:blipFill>
        <p:spPr>
          <a:xfrm>
            <a:off x="179512" y="188640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588AB-1B6C-4D67-9672-BD1868E4F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Indeling naar behoeften van de klant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BC56B3-4FE0-426D-B4AF-D79B5FE5D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Need</a:t>
            </a:r>
            <a:r>
              <a:rPr lang="nl-NL" dirty="0"/>
              <a:t>- of </a:t>
            </a:r>
            <a:r>
              <a:rPr lang="nl-NL" dirty="0" err="1"/>
              <a:t>funshopper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22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7D21A9-4199-4361-80A1-0CD3F74609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3"/>
          <a:stretch/>
        </p:blipFill>
        <p:spPr>
          <a:xfrm>
            <a:off x="467544" y="332656"/>
            <a:ext cx="8424936" cy="30963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4CE2A6-CABF-4025-98F8-6E624D4FE47A}"/>
              </a:ext>
            </a:extLst>
          </p:cNvPr>
          <p:cNvSpPr txBox="1"/>
          <p:nvPr/>
        </p:nvSpPr>
        <p:spPr>
          <a:xfrm>
            <a:off x="611560" y="41490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Kijker:</a:t>
            </a:r>
          </a:p>
          <a:p>
            <a:r>
              <a:rPr lang="nl-NL" dirty="0"/>
              <a:t>Mensen die vooral binnenkomen om ideeën op te doen, prijzen te vergelijken, zich te laten informeren over producten. </a:t>
            </a:r>
          </a:p>
          <a:p>
            <a:r>
              <a:rPr lang="nl-NL" dirty="0"/>
              <a:t>Deze ‘kijkers’ zullen regelmatig je winkel verlaten om bij andere winkeliers te vergelijken wat jij hebt en wat zij hebben, maar ‘kijkers’ kunnen ‘kopers’ worden! </a:t>
            </a:r>
          </a:p>
        </p:txBody>
      </p:sp>
    </p:spTree>
    <p:extLst>
      <p:ext uri="{BB962C8B-B14F-4D97-AF65-F5344CB8AC3E}">
        <p14:creationId xmlns:p14="http://schemas.microsoft.com/office/powerpoint/2010/main" val="92269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1361E-2EB3-4EA6-B940-E3F164A8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231AB-0C4F-4C85-ABF0-4D7265BE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welke type / soort klant voel jij je op je gemak?</a:t>
            </a:r>
          </a:p>
          <a:p>
            <a:r>
              <a:rPr lang="nl-NL" dirty="0"/>
              <a:t>Welke type klant vindt je lastig om mee om te gaan en te helpen? Waarom zou dat zo zijn?</a:t>
            </a:r>
          </a:p>
          <a:p>
            <a:r>
              <a:rPr lang="nl-NL" dirty="0"/>
              <a:t>Hoe ga je het gesprek aan met elk van deze klanten?</a:t>
            </a:r>
          </a:p>
          <a:p>
            <a:r>
              <a:rPr lang="nl-NL" dirty="0"/>
              <a:t>Wat voor type klant ben jezelf?</a:t>
            </a:r>
          </a:p>
        </p:txBody>
      </p:sp>
    </p:spTree>
    <p:extLst>
      <p:ext uri="{BB962C8B-B14F-4D97-AF65-F5344CB8AC3E}">
        <p14:creationId xmlns:p14="http://schemas.microsoft.com/office/powerpoint/2010/main" val="36585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wil / zoekt de klant?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Waarom wil ik dat weten?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80" y="0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281B-D58F-4AEF-88F9-5984CAE3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wil ik dat weten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0E656-9041-4E9B-A8ED-0F1E23A6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Gericht met de klant communiceren (niet schieten met hagel!)</a:t>
            </a:r>
          </a:p>
          <a:p>
            <a:r>
              <a:rPr lang="nl-NL" dirty="0"/>
              <a:t>Weten welke producten je moet aanbieden</a:t>
            </a:r>
          </a:p>
          <a:p>
            <a:r>
              <a:rPr lang="nl-NL" dirty="0"/>
              <a:t>Weten welk service de klant verwacht</a:t>
            </a:r>
          </a:p>
          <a:p>
            <a:endParaRPr lang="nl-NL" dirty="0"/>
          </a:p>
          <a:p>
            <a:r>
              <a:rPr lang="nl-NL" dirty="0"/>
              <a:t>Doel: </a:t>
            </a:r>
          </a:p>
          <a:p>
            <a:pPr marL="971550" lvl="1" indent="-514350">
              <a:buAutoNum type="arabicPeriod"/>
            </a:pPr>
            <a:r>
              <a:rPr lang="nl-NL" dirty="0"/>
              <a:t>Omzet stimulering</a:t>
            </a:r>
          </a:p>
          <a:p>
            <a:pPr marL="971550" lvl="1" indent="-514350">
              <a:buAutoNum type="arabicPeriod"/>
            </a:pPr>
            <a:r>
              <a:rPr lang="nl-NL" dirty="0"/>
              <a:t>Kosten beheersing</a:t>
            </a:r>
          </a:p>
        </p:txBody>
      </p:sp>
    </p:spTree>
    <p:extLst>
      <p:ext uri="{BB962C8B-B14F-4D97-AF65-F5344CB8AC3E}">
        <p14:creationId xmlns:p14="http://schemas.microsoft.com/office/powerpoint/2010/main" val="263805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nl-NL" dirty="0"/>
              <a:t>De klant betaalt jouw salaris!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3B287-3D18-45E0-B0C0-23CA21B81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Doel: Leer denken als de klant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D544AA-37E0-4826-92C8-734BC9020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Dan loop je voor in zijn koopproces!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04BAFD-5798-407C-8992-83732775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48325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een indeling in klantentypes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Je kunt een klant op veel verschillende manieren benaderen. Dat hangt af van het type klant en wat hij/zij wil. </a:t>
            </a:r>
          </a:p>
          <a:p>
            <a:r>
              <a:rPr lang="nl-NL" dirty="0"/>
              <a:t>Indeling op basis van karakter</a:t>
            </a:r>
          </a:p>
          <a:p>
            <a:r>
              <a:rPr lang="nl-NL" dirty="0"/>
              <a:t>Introvert / extrovert of dominant / afhankelijk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je de klantentypen kent kun je daar je wijze van verkopen op afstemmen.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4B30FA-74AD-402C-98B1-83777BBB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03887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10 IRRITANTE KLANTEN!">
            <a:hlinkClick r:id="" action="ppaction://media"/>
            <a:extLst>
              <a:ext uri="{FF2B5EF4-FFF2-40B4-BE49-F238E27FC236}">
                <a16:creationId xmlns:a16="http://schemas.microsoft.com/office/drawing/2014/main" id="{1FFEE985-17FE-4F86-8338-FDAAD05316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16" y="980728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48C3C-3621-41F5-B688-3C72E8EA7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Welke klantentypen zijn er?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5234CC-9B3F-494B-82C2-FFE55ED2D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Samengevat in 4 algemene typen</a:t>
            </a:r>
          </a:p>
        </p:txBody>
      </p:sp>
    </p:spTree>
    <p:extLst>
      <p:ext uri="{BB962C8B-B14F-4D97-AF65-F5344CB8AC3E}">
        <p14:creationId xmlns:p14="http://schemas.microsoft.com/office/powerpoint/2010/main" val="18981778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FD663673A1C468486BB8CF72FDC54" ma:contentTypeVersion="7" ma:contentTypeDescription="Een nieuw document maken." ma:contentTypeScope="" ma:versionID="885230d4d6fb1ed9f6c780860e90d21c">
  <xsd:schema xmlns:xsd="http://www.w3.org/2001/XMLSchema" xmlns:xs="http://www.w3.org/2001/XMLSchema" xmlns:p="http://schemas.microsoft.com/office/2006/metadata/properties" xmlns:ns2="0a5048d8-fbbc-4f81-8376-02290dc50016" targetNamespace="http://schemas.microsoft.com/office/2006/metadata/properties" ma:root="true" ma:fieldsID="1acb56309d7ba031a17c051635ad32e9" ns2:_="">
    <xsd:import namespace="0a5048d8-fbbc-4f81-8376-02290dc50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048d8-fbbc-4f81-8376-02290dc50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170C8-2EC9-4B78-BBD1-E5F96AA30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048d8-fbbc-4f81-8376-02290dc50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430E8-E7C6-4C4C-9494-06952E7563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5048d8-fbbc-4f81-8376-02290dc5001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3CA907-E9AA-4B92-8BF9-9CE5B5399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324</Words>
  <Application>Microsoft Office PowerPoint</Application>
  <PresentationFormat>Diavoorstelling (4:3)</PresentationFormat>
  <Paragraphs>64</Paragraphs>
  <Slides>23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Kantoorthema</vt:lpstr>
      <vt:lpstr>Klantentypes</vt:lpstr>
      <vt:lpstr>PowerPoint-presentatie</vt:lpstr>
      <vt:lpstr>Wat wil / zoekt de klant?</vt:lpstr>
      <vt:lpstr>Waarom wil ik dat weten ?</vt:lpstr>
      <vt:lpstr>De klant betaalt jouw salaris!</vt:lpstr>
      <vt:lpstr>Doel: Leer denken als de klant</vt:lpstr>
      <vt:lpstr>Waarom een indeling in klantentypes</vt:lpstr>
      <vt:lpstr>PowerPoint-presentatie</vt:lpstr>
      <vt:lpstr>Welke klantentypen zijn er?</vt:lpstr>
      <vt:lpstr>PowerPoint-presentatie</vt:lpstr>
      <vt:lpstr>Hoe herken je een type klant</vt:lpstr>
      <vt:lpstr>De Patser - Dwarsligger</vt:lpstr>
      <vt:lpstr>PowerPoint-presentatie</vt:lpstr>
      <vt:lpstr>De binnenvetter - Zwijgsma</vt:lpstr>
      <vt:lpstr>Meewaaier - Gullemans </vt:lpstr>
      <vt:lpstr>Schuchterhals - Teutmans</vt:lpstr>
      <vt:lpstr>PowerPoint-presentatie</vt:lpstr>
      <vt:lpstr>Indeling in soort klanten</vt:lpstr>
      <vt:lpstr>PowerPoint-presentatie</vt:lpstr>
      <vt:lpstr>PowerPoint-presentatie</vt:lpstr>
      <vt:lpstr>Indeling naar behoeften van de klant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 planten prestatie</dc:title>
  <dc:creator>User</dc:creator>
  <cp:lastModifiedBy>Edgar Voortman</cp:lastModifiedBy>
  <cp:revision>40</cp:revision>
  <dcterms:created xsi:type="dcterms:W3CDTF">2020-09-10T22:35:28Z</dcterms:created>
  <dcterms:modified xsi:type="dcterms:W3CDTF">2020-11-14T18:36:51Z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0x0101009B3FD663673A1C468486BB8CF72FDC54</vt:lpwstr>
  </property>
</Properties>
</file>